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83" r:id="rId7"/>
    <p:sldId id="284" r:id="rId8"/>
    <p:sldId id="265" r:id="rId9"/>
    <p:sldId id="266" r:id="rId10"/>
    <p:sldId id="267" r:id="rId11"/>
    <p:sldId id="268" r:id="rId12"/>
    <p:sldId id="285" r:id="rId13"/>
    <p:sldId id="288" r:id="rId14"/>
    <p:sldId id="287" r:id="rId15"/>
    <p:sldId id="269" r:id="rId16"/>
    <p:sldId id="270" r:id="rId17"/>
    <p:sldId id="271" r:id="rId18"/>
    <p:sldId id="289" r:id="rId19"/>
    <p:sldId id="273" r:id="rId20"/>
    <p:sldId id="274" r:id="rId21"/>
    <p:sldId id="275" r:id="rId22"/>
    <p:sldId id="282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5890"/>
  </p:normalViewPr>
  <p:slideViewPr>
    <p:cSldViewPr snapToGrid="0">
      <p:cViewPr varScale="1">
        <p:scale>
          <a:sx n="106" d="100"/>
          <a:sy n="106" d="100"/>
        </p:scale>
        <p:origin x="5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AB3B-5797-37F1-1C07-68981B1B7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0F6DD-F5C1-C088-86DF-E891C1AC7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DCF3F-9FB0-D216-780C-2A7D6B44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E2FE3-314B-2B2B-F40D-3C582A73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1C961-9530-A93B-7CD6-8BBC977F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8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BB56-3605-00E2-2DBB-8834E9D9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555AB-509D-E811-4AB4-B25923DED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4653-2EE2-F790-BE42-C8CAE268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58D9B-7024-B62E-EC28-1D0E504C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33AE1-60E4-07C8-4048-5C590700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4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8951C-E752-0695-6FA0-84129F12A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D9CD1-AEDD-D681-5D1F-DBC5672B3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1C3C5-5965-3CE0-F663-E686653D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BE027-4BDE-9407-2110-3303F35C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F3E72-F9C3-FA83-4BAF-50079D67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4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8CF4-8383-3FFE-AB2A-494EF234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F532-E249-62ED-E34C-EF2741602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0AFD3-3900-6006-E590-05667CDF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FF42B-D4AE-BFC1-20A6-D6BED0FD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33AA4-93CE-B40B-2DE8-851AD180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3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224D-0BF7-7016-A043-82E1FF00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4B5CC-4069-DC66-8F23-F867014C7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FF097-1095-A9A4-1FAA-8AF5226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2C3D8-6347-162C-EC3C-EAE37793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E0E0-8795-665A-765F-9FC3D58F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B7A-6007-C794-AD1A-F21F364F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64B7-BFA1-9266-7960-6EC9A980E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2AB57-8400-24A6-9344-3BE8D334E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71F09-3D5F-02EE-3AD7-E133A75B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7D546-F7CB-FD15-5A17-CA07F5A8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DB70-A00B-156C-DFE7-9623D165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4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3671-5ED0-D6A2-668D-F1847AC0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1669E-568C-2700-FBC6-E95F24BDC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861D4-6EA6-2CCF-C25A-E9161BDE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69904-9FBF-E9E2-F5B8-0498E696D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0284-1A31-9E28-FD31-E3591160D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33CE3-7C1F-6429-8065-91424025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9084A-1E8D-E03D-7952-5B436DBE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AFE69-E0E5-9487-4194-885F9A4E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6D76-DFB3-D0E5-881C-65734757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9D2F6-969E-8019-FA34-4C5EFF8E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6F866-D860-E2A1-64D0-4A3744EA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FD5B0-D67D-65AA-B47F-03AE17F2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6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F60DE-E3E7-6073-0787-22E341BA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A3EBE-5CD1-B832-4976-A530A545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06525-805E-ED4B-9DD6-C4DD61F1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4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7414-15E5-8D07-39BE-0414BA1F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A52C-6310-E5D0-24E6-10D17C95D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9899A-8BD1-5B44-DC07-EB12C9EF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80FCE-147C-CCE3-B38D-45F649F7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97DE1-0F57-C517-8AED-CC68D4A2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1737D-E55B-6D07-D4E5-7DDBECDA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DFFE-1095-225C-3A4D-6DDD9DC8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9AC79-07C9-931C-045C-EE0CE374B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BBE12-A8DA-6FA4-B36E-CB9F7793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BABC5-C3E5-5B2E-1038-52E079F0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9A44A-A446-DEA4-CCCD-B1967A9E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FD483-A774-9E53-CD62-0F1B3375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FC30A-9D5E-0497-8319-866835C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E49B4-C90D-457C-7608-D2DA7D54C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146A-F0C8-94D3-EA74-465190576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BD13A-E3DC-4E0C-B155-C2F2A1CF3209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DC060-97F1-4071-580C-5947F78AE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5026-371F-43EF-A5D3-838171B9F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91EA5-2511-4FE3-9EC8-39CA2915C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8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5FCF-902A-3E18-1542-0B2F5F511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83955-70D2-9DAD-8C51-13D6208AB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AF34FEB-2474-BFDB-C247-69DAA027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A21FEF-2B7F-8960-116A-13E5F1804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9A73B3D-1EBC-5BC5-1541-B6D578691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F0BC9D-D55C-56A9-186F-96EFD3548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682245-4F06-AB21-BC1D-C39D07C2C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662F6303-A794-ADB7-B48E-422379BC4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0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FC0CD8-A7CD-0B5B-23DE-E9B958302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EF7CAE-8FFB-8EA2-FFF8-71C8AC9FE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3A4AEE7-6295-BDA4-5E66-5B883A04C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8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D01AD3-8101-F895-7625-7C3A41B23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8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BD15E0D2-1775-60A9-53E9-D78707D7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7DF426F-B0AC-53BC-A314-2AFB6D46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19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89287A-86A9-8093-8827-A1DDC010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45A914-E565-78E0-AD57-5DB0AB9E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4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5BC9AE6-D595-F87E-4734-8E884F64B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1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F2ABE57-EEF8-17DE-8E72-48EE749C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8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5AA6978-8036-1751-EA75-57361C60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1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F9DE593-7E29-1782-C200-6863C451E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8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DB24A07-8967-F766-19A5-18F59B145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5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2089961F-6E98-0DF4-EF8D-5CB8CD77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C3B66B25-D917-33B1-3255-CCAFE0758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05A7-1147-406B-E7F4-DF4A744C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C7387D8-FE8A-5032-A2C1-D20BD4A48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236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5F2DBF3-6C6C-8DF3-1E43-AAF58F185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9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17867B72-A452-6BC1-96FC-470828831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C84BC2E-AAF9-5FA3-8C6B-CBCE71A3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118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rami klaho</dc:creator>
  <cp:lastModifiedBy>rami klaho</cp:lastModifiedBy>
  <cp:revision>10</cp:revision>
  <dcterms:created xsi:type="dcterms:W3CDTF">2022-07-14T12:28:35Z</dcterms:created>
  <dcterms:modified xsi:type="dcterms:W3CDTF">2022-07-25T10:17:48Z</dcterms:modified>
</cp:coreProperties>
</file>